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 snapToGrid="0">
      <p:cViewPr varScale="1">
        <p:scale>
          <a:sx n="64" d="100"/>
          <a:sy n="64" d="100"/>
        </p:scale>
        <p:origin x="-7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A1D64E-478A-1C7A-E30B-2928419E3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FA49085-9578-DC52-6A22-B041AE6D4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F8943E-D792-CEA4-78B9-88DCDDB0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610C63-00AD-ED85-E3CC-AF52459C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C6B301-9B48-3827-40FB-135BAA3E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19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45ED4A-B517-8786-80C5-66A5D60E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D582A0-8C90-D236-344C-A748B1710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E268AA-C00C-8080-CFC2-C133EEB9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2F4E1B-00AD-AFD3-8CEC-C77422E7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7DD3F4-68F1-B077-EE39-F361EB35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845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8B932FD-435B-D467-5585-DF9F12E8C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EE6659-9E0E-BDC1-C915-D84CC0929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B2E90C-31C7-EA19-55C5-1B99079E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A15EEB-A01A-F13E-60F1-C05B5D60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46E890-36DE-584F-0818-6AC88D26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64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3D3F19-B29D-AEBA-1E67-63B526DB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3A8A09-5661-E84C-EA5A-BA7A0790D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2CD4C5-4F23-150D-0244-46A2469D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5B48FF-FC69-C154-54AE-A7BC2D5E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D33FAA-014B-8F86-DF44-FBFEE780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96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CF5D23-87D4-D2E6-B822-4059C133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4B8A1B-3924-ABF0-4F27-2F19FF5DE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920101-8C12-368F-BCFD-D298AE95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CAA9EC-F0BF-9282-71FB-0F1C0553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464145-27E3-A673-EF49-6B65D2FFD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782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3F7B97-55A1-573E-DE88-196F2F0E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938F98-6744-B58D-9226-B5436AC9A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191AC41-88D4-9364-9F45-55F6EF05E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75089-67E1-B4A7-55DD-CCB9180F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879873-233E-5E7B-6E92-9D12231E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8CCA6F-BAD1-6C94-A30B-01959B08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75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C6B48-1BBD-2956-8F34-4B0ADA59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1B1C43-87E8-08EF-5D72-BB06D1176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2DE98D-4E61-300A-2C4D-B91DAEB3B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25D277E-05C0-DBB0-3C88-A01C07166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AE8685-13DE-B05A-B935-F22B2CA0D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61CF8E0-D36E-17C5-0797-196719A2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383E82F-7963-91F0-238F-8851C1724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AEADFA8-E7F8-D8AF-9F55-4069BE29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48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FA4A05-D1FF-26B0-BE1C-8C91E1FA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9F067BD-C455-001A-4FD1-66B7DC9F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65E7B67-0D01-E1C8-B892-1677F627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CDDECB4-4488-7682-2118-69D12F5B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30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D471566-498C-19C4-723D-9D6B4251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E8B0847-313D-0CBE-86DB-9263A1B2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0F60DC6-9602-3B57-D1A3-18CC0B9B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43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64FD0B-56AD-25ED-246E-D1A29E88F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B33214-9ED8-B45F-48C6-3A06C4B0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E0913D-2257-27AA-4DCF-02B23CABC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1E4EDF-E637-6236-85EF-D96196F0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4548BC-22C9-CE57-F9C8-AAE20BA1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C328A1-D786-B5D2-2B77-833A42E3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92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36AD8D-207B-7044-B614-D565AACA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8724A54-D399-3DD3-ECFF-5656D3FA3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34BE89-765C-1EBB-248E-0C58155FF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219E5E-BF83-F6B5-680C-7FCCB4DA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7C74F30-2B6A-AEB4-16EC-BC00EEF7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8A0FDD-6F6A-1009-D67F-AA37D167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13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E2F0FB9-85D7-314A-7868-990DB91E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7C0D864-B93B-152B-017C-DFE292FA3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E4A768-9F60-DCE0-1C96-342980486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725F8-459A-4CED-BA0D-3C4FCA5D0999}" type="datetimeFigureOut">
              <a:rPr lang="en-IN" smtClean="0"/>
              <a:t>21-05-2024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34445C-DE3E-EB82-E099-43AC4778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E453CB-5C7C-0046-5155-6ACB34DE9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20A6-2C11-4CB1-9193-A0D80FC846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42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ECFD986-72B7-2D1D-5783-DCCD6FE8B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856" y="6324480"/>
            <a:ext cx="9385851" cy="40698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1410108"/>
            <a:ext cx="12192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340" y="1779405"/>
            <a:ext cx="11655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1E8585"/>
                </a:solidFill>
                <a:latin typeface="Arial Rounded MT Bold" panose="020F0704030504030204" pitchFamily="34" charset="0"/>
              </a:rPr>
              <a:t>Paper Title</a:t>
            </a:r>
            <a:endParaRPr lang="en-US" sz="3600" b="1" dirty="0">
              <a:solidFill>
                <a:srgbClr val="1E858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7743" y="3774955"/>
            <a:ext cx="1937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70A36"/>
                </a:solidFill>
              </a:rPr>
              <a:t>Presented </a:t>
            </a:r>
            <a:r>
              <a:rPr lang="en-US" sz="2400" b="1" dirty="0" smtClean="0">
                <a:solidFill>
                  <a:srgbClr val="070A36"/>
                </a:solidFill>
              </a:rPr>
              <a:t>by</a:t>
            </a:r>
            <a:r>
              <a:rPr lang="en-US" sz="2400" b="1" dirty="0">
                <a:solidFill>
                  <a:srgbClr val="070A36"/>
                </a:solidFill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51458" y="4417741"/>
            <a:ext cx="795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ED1B1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Author Details</a:t>
            </a:r>
            <a:endParaRPr lang="en-US" sz="2400" b="1" dirty="0">
              <a:solidFill>
                <a:srgbClr val="ED1B1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590466" y="3803093"/>
            <a:ext cx="1763332" cy="1752516"/>
          </a:xfrm>
          <a:prstGeom prst="ellipse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Paper_ID</a:t>
            </a:r>
            <a:endParaRPr lang="en-US" sz="1600" b="1" dirty="0"/>
          </a:p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--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90"/>
          <a:stretch/>
        </p:blipFill>
        <p:spPr bwMode="auto">
          <a:xfrm>
            <a:off x="747940" y="349026"/>
            <a:ext cx="2023809" cy="73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9534" y="366757"/>
            <a:ext cx="3089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Rounded MT Bold" pitchFamily="34" charset="0"/>
              </a:rPr>
              <a:t>ICICCD-2024</a:t>
            </a:r>
            <a:endParaRPr lang="en-US" sz="36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6281" y="3647380"/>
            <a:ext cx="1763332" cy="1752516"/>
          </a:xfrm>
          <a:prstGeom prst="ellipse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Author’s Institute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Logo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5152" y="6266910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651931" y="112937"/>
            <a:ext cx="0" cy="11506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pringer Science Logo PNG vector in SVG, PDF, AI, CDR forma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" t="35574" r="8992" b="35178"/>
          <a:stretch/>
        </p:blipFill>
        <p:spPr bwMode="auto">
          <a:xfrm>
            <a:off x="8980289" y="203400"/>
            <a:ext cx="2983685" cy="79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3268236" y="138797"/>
            <a:ext cx="0" cy="11506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6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screenshot, line, plot&#10;&#10;Description automatically generated">
            <a:extLst>
              <a:ext uri="{FF2B5EF4-FFF2-40B4-BE49-F238E27FC236}">
                <a16:creationId xmlns="" xmlns:a16="http://schemas.microsoft.com/office/drawing/2014/main" id="{5321B2F7-1A5B-7939-7DA5-5CC2963C63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98196E-6A18-2370-9355-027670CC1793}"/>
              </a:ext>
            </a:extLst>
          </p:cNvPr>
          <p:cNvSpPr txBox="1"/>
          <p:nvPr/>
        </p:nvSpPr>
        <p:spPr>
          <a:xfrm>
            <a:off x="561608" y="610501"/>
            <a:ext cx="56755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600" b="1">
                <a:solidFill>
                  <a:srgbClr val="006C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61608" y="1102944"/>
            <a:ext cx="1034922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ECFD986-72B7-2D1D-5783-DCCD6FE8B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78" y="6344359"/>
            <a:ext cx="8468139" cy="367193"/>
          </a:xfrm>
          <a:prstGeom prst="rect">
            <a:avLst/>
          </a:prstGeom>
        </p:spPr>
      </p:pic>
      <p:pic>
        <p:nvPicPr>
          <p:cNvPr id="7" name="Picture 2" descr="Springer Science Logo PNG vector in SVG, PDF, AI, CDR forma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" t="35574" r="8992" b="35178"/>
          <a:stretch/>
        </p:blipFill>
        <p:spPr bwMode="auto">
          <a:xfrm>
            <a:off x="10499676" y="218161"/>
            <a:ext cx="1464297" cy="39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4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screenshot, line, plot&#10;&#10;Description automatically generated">
            <a:extLst>
              <a:ext uri="{FF2B5EF4-FFF2-40B4-BE49-F238E27FC236}">
                <a16:creationId xmlns="" xmlns:a16="http://schemas.microsoft.com/office/drawing/2014/main" id="{5321B2F7-1A5B-7939-7DA5-5CC2963C63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98196E-6A18-2370-9355-027670CC1793}"/>
              </a:ext>
            </a:extLst>
          </p:cNvPr>
          <p:cNvSpPr txBox="1"/>
          <p:nvPr/>
        </p:nvSpPr>
        <p:spPr>
          <a:xfrm>
            <a:off x="561608" y="610501"/>
            <a:ext cx="56755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600" b="1">
                <a:solidFill>
                  <a:srgbClr val="006C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61608" y="1102944"/>
            <a:ext cx="1034922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ECFD986-72B7-2D1D-5783-DCCD6FE8B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78" y="6344359"/>
            <a:ext cx="8468139" cy="367193"/>
          </a:xfrm>
          <a:prstGeom prst="rect">
            <a:avLst/>
          </a:prstGeom>
        </p:spPr>
      </p:pic>
      <p:pic>
        <p:nvPicPr>
          <p:cNvPr id="7" name="Picture 2" descr="Springer Science Logo PNG vector in SVG, PDF, AI, CDR forma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" t="35574" r="8992" b="35178"/>
          <a:stretch/>
        </p:blipFill>
        <p:spPr bwMode="auto">
          <a:xfrm>
            <a:off x="10499676" y="218161"/>
            <a:ext cx="1464297" cy="39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screenshot, line, plot&#10;&#10;Description automatically generated">
            <a:extLst>
              <a:ext uri="{FF2B5EF4-FFF2-40B4-BE49-F238E27FC236}">
                <a16:creationId xmlns="" xmlns:a16="http://schemas.microsoft.com/office/drawing/2014/main" id="{5321B2F7-1A5B-7939-7DA5-5CC2963C63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98196E-6A18-2370-9355-027670CC1793}"/>
              </a:ext>
            </a:extLst>
          </p:cNvPr>
          <p:cNvSpPr txBox="1"/>
          <p:nvPr/>
        </p:nvSpPr>
        <p:spPr>
          <a:xfrm>
            <a:off x="561608" y="610501"/>
            <a:ext cx="56755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600" b="1">
                <a:solidFill>
                  <a:srgbClr val="006C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61608" y="1102944"/>
            <a:ext cx="1034922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ECFD986-72B7-2D1D-5783-DCCD6FE8B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78" y="6344359"/>
            <a:ext cx="8468139" cy="367193"/>
          </a:xfrm>
          <a:prstGeom prst="rect">
            <a:avLst/>
          </a:prstGeom>
        </p:spPr>
      </p:pic>
      <p:pic>
        <p:nvPicPr>
          <p:cNvPr id="7" name="Picture 2" descr="Springer Science Logo PNG vector in SVG, PDF, AI, CDR forma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" t="35574" r="8992" b="35178"/>
          <a:stretch/>
        </p:blipFill>
        <p:spPr bwMode="auto">
          <a:xfrm>
            <a:off x="10499676" y="218161"/>
            <a:ext cx="1464297" cy="39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3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Sukeshi Parnami</dc:creator>
  <cp:lastModifiedBy>Rupendra Pachauri</cp:lastModifiedBy>
  <cp:revision>22</cp:revision>
  <dcterms:created xsi:type="dcterms:W3CDTF">2023-06-27T05:32:28Z</dcterms:created>
  <dcterms:modified xsi:type="dcterms:W3CDTF">2024-05-21T17:01:53Z</dcterms:modified>
</cp:coreProperties>
</file>